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6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ighborhoods_in_New_York_City" TargetMode="External"/><Relationship Id="rId2" Type="http://schemas.openxmlformats.org/officeDocument/2006/relationships/hyperlink" Target="https://cocl.us/new_york_datas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br>
              <a:rPr lang="en-CA" sz="3000" b="0" i="0" u="none" strike="noStrike" baseline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sz="3000" b="1" i="0" u="none" strike="noStrike" baseline="0">
                <a:solidFill>
                  <a:srgbClr val="FFFFFF"/>
                </a:solidFill>
                <a:latin typeface="Calibri" panose="020F0502020204030204" pitchFamily="34" charset="0"/>
              </a:rPr>
              <a:t>Find the Best Neighborhood in NYC To Settle in During and After the Pandemic </a:t>
            </a:r>
            <a:endParaRPr lang="en-US" sz="3000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tairs, hand rail, and abstract object along the wall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1" r="-2" b="25670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2835C5-44AD-4791-97FE-D9C799F3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Deciding which neighborhood to move to 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2E37D4-6D49-4E2D-8602-AC736FA68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Generally, people check the commute distance and near by places to visit while deciding which neighborhood they want to move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But these priorities have changed during this pandemic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Everyone wants to see which neighborhood is better equipped to handle mass hospitalization during this pandemic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So having this information will help people in their decision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ADEA8-858D-420E-BCF8-E4A71CE4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9131-02FE-4DF4-A416-851C07A53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alibri" panose="020F0502020204030204" pitchFamily="34" charset="0"/>
              </a:rPr>
              <a:t>New York City data that contains borough, neighborhoods along with their latitudes and longitudes. o Data source: </a:t>
            </a:r>
            <a:r>
              <a:rPr lang="en-CA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NYC data set</a:t>
            </a:r>
            <a:endParaRPr lang="en-US" b="0" i="0" u="none" strike="noStrike" baseline="0" dirty="0"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b="0" i="0" u="none" strike="noStrike" baseline="0" dirty="0"/>
              <a:t>et population data from Scraping Wikipedia</a:t>
            </a:r>
            <a:r>
              <a:rPr lang="en-CA" dirty="0">
                <a:latin typeface="Calibri" panose="020F0502020204030204" pitchFamily="34" charset="0"/>
              </a:rPr>
              <a:t>.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Data source:</a:t>
            </a:r>
            <a:r>
              <a:rPr lang="en-CA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Wikipedia page of NYC neighborhood</a:t>
            </a:r>
            <a:endParaRPr lang="en-US" b="0" i="0" u="none" strike="noStrike" baseline="0" dirty="0"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alibri" panose="020F0502020204030204" pitchFamily="34" charset="0"/>
              </a:rPr>
              <a:t>Hospital information is going to be fetched from foursquare API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alibri" panose="020F0502020204030204" pitchFamily="34" charset="0"/>
              </a:rPr>
              <a:t>Hospital bed information is going to be fetched from NYS Health Profile website. Data source:</a:t>
            </a:r>
            <a:r>
              <a:rPr lang="en-CA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NYS Health Profile</a:t>
            </a:r>
            <a:endParaRPr lang="en-US" b="0" i="0" u="none" strike="noStrike" baseline="0" dirty="0"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Calibri" panose="020F0502020204030204" pitchFamily="34" charset="0"/>
              </a:rPr>
              <a:t>The final data frame is normalized</a:t>
            </a:r>
          </a:p>
          <a:p>
            <a:endParaRPr lang="en-US" b="0" i="0" u="none" strike="noStrike" baseline="0" dirty="0">
              <a:latin typeface="Calibri" panose="020F0502020204030204" pitchFamily="34" charset="0"/>
            </a:endParaRPr>
          </a:p>
          <a:p>
            <a:endParaRPr lang="en-US" b="0" i="0" u="none" strike="noStrike" baseline="0" dirty="0"/>
          </a:p>
          <a:p>
            <a:endParaRPr lang="en-US" b="0" i="0" u="none" strike="noStrike" baseline="0" dirty="0">
              <a:latin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013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7AA7-2579-4544-A554-B797568B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044" y="2916630"/>
            <a:ext cx="5063458" cy="1560716"/>
          </a:xfrm>
        </p:spPr>
        <p:txBody>
          <a:bodyPr>
            <a:normAutofit/>
          </a:bodyPr>
          <a:lstStyle/>
          <a:p>
            <a:r>
              <a:rPr lang="en-CA" sz="3300" dirty="0">
                <a:effectLst/>
                <a:ea typeface="Times New Roman" panose="02020603050405020304" pitchFamily="18" charset="0"/>
              </a:rPr>
              <a:t>Box plot per borough and neighborhood</a:t>
            </a:r>
            <a:br>
              <a:rPr lang="en-CA" sz="3300" dirty="0">
                <a:effectLst/>
                <a:ea typeface="Times New Roman" panose="02020603050405020304" pitchFamily="18" charset="0"/>
              </a:rPr>
            </a:br>
            <a:endParaRPr lang="en-CA" sz="33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90168C-7963-499A-8575-36F06AC05B7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2" y="836313"/>
            <a:ext cx="4156516" cy="23484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E5ECFC-A925-47F4-820E-0EF8852D11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36" y="4570358"/>
            <a:ext cx="3517508" cy="19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64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0D354-DF89-4657-AA4B-CAF95AB2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044" y="2564205"/>
            <a:ext cx="5063458" cy="1560716"/>
          </a:xfrm>
        </p:spPr>
        <p:txBody>
          <a:bodyPr>
            <a:normAutofit/>
          </a:bodyPr>
          <a:lstStyle/>
          <a:p>
            <a:r>
              <a:rPr lang="en-CA" sz="3300" dirty="0"/>
              <a:t>Regular Bed count and ICU Bed Count Per Borough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655FB-AE6E-4350-A008-087A8F35620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2" y="872682"/>
            <a:ext cx="4156516" cy="227569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55A6E0-B42B-4533-80CF-DE7D9D6ED60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5" y="4570358"/>
            <a:ext cx="3714751" cy="19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11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CD320-9129-47F4-840A-23693950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85" y="616384"/>
            <a:ext cx="3448259" cy="1666501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rgbClr val="FFFFFF"/>
                </a:solidFill>
              </a:rPr>
              <a:t>Scatter Plot for Optimal number of Clusters using K-means clustering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14C84-2A4D-43F0-88ED-8E7D1AFF4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6" r="20307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0D354-DF89-4657-AA4B-CAF95AB2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97" y="661393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Folium Visualization For Beds per 100 People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2B5F80E2-4A0F-4877-8DB5-8C3C239AD3F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79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0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0D354-DF89-4657-AA4B-CAF95AB2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97" y="661393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Folium Visualization For ICU Beds per 100 People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148070B1-8C23-4AAF-83B9-1409D92E0F9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63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79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0D354-DF89-4657-AA4B-CAF95AB2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Conlcusion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A2CB-7A2B-44B1-90B2-F416CE98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Successfully built K-means model to identify most well equipped hospitals in NYC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During the analysis, several important statistical features of the boroughs/neighborhoods were explored and visualized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Manhattan-East Harlem </a:t>
            </a:r>
            <a:r>
              <a:rPr lang="en-CA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was chosen as the most well equipped(as per hospital bed count and ICU bed count) area to battle pandemic</a:t>
            </a:r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991824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646C36-D994-4DBD-9A53-9B2DFD8D720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A4E875-040F-4F4E-A5A7-1188084B7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Calibri</vt:lpstr>
      <vt:lpstr>Franklin Gothic Book</vt:lpstr>
      <vt:lpstr>1_RetrospectVTI</vt:lpstr>
      <vt:lpstr> Find the Best Neighborhood in NYC To Settle in During and After the Pandemic </vt:lpstr>
      <vt:lpstr>Deciding which neighborhood to move to  </vt:lpstr>
      <vt:lpstr>Data acquisition and cleaning</vt:lpstr>
      <vt:lpstr>Box plot per borough and neighborhood </vt:lpstr>
      <vt:lpstr>Regular Bed count and ICU Bed Count Per Borough</vt:lpstr>
      <vt:lpstr>Scatter Plot for Optimal number of Clusters using K-means clustering</vt:lpstr>
      <vt:lpstr>Folium Visualization For Beds per 100 People</vt:lpstr>
      <vt:lpstr>Folium Visualization For ICU Beds per 100 People</vt:lpstr>
      <vt:lpstr>Conlcusion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2020-07-24T18:57:15Z</dcterms:created>
  <dcterms:modified xsi:type="dcterms:W3CDTF">2020-07-24T19:01:21Z</dcterms:modified>
</cp:coreProperties>
</file>